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004068"/>
    <a:srgbClr val="006FB3"/>
    <a:srgbClr val="6B230F"/>
    <a:srgbClr val="C05426"/>
    <a:srgbClr val="FDB714"/>
    <a:srgbClr val="31401C"/>
    <a:srgbClr val="51682E"/>
    <a:srgbClr val="5B76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4068"/>
                </a:solidFill>
              </a:rPr>
              <a:t>Виды товара</a:t>
            </a:r>
            <a:endParaRPr lang="ru-RU" sz="5400" b="1" dirty="0">
              <a:solidFill>
                <a:srgbClr val="00406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Броши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Фляжки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Сумки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Клатчи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Галстуки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Обложки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Очки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Брелки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Перчатки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rgbClr val="35BBE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rgbClr val="35BBE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2011-06-20T21:32:45Z</dcterms:modified>
</cp:coreProperties>
</file>